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5" r:id="rId1"/>
  </p:sldMasterIdLst>
  <p:sldIdLst>
    <p:sldId id="256" r:id="rId2"/>
    <p:sldId id="257" r:id="rId3"/>
    <p:sldId id="259" r:id="rId4"/>
    <p:sldId id="260" r:id="rId5"/>
    <p:sldId id="261" r:id="rId6"/>
  </p:sldIdLst>
  <p:sldSz cx="9144000" cy="6858000" type="screen4x3"/>
  <p:notesSz cx="6858000" cy="9144000"/>
  <p:defaultTextStyle>
    <a:defPPr>
      <a:defRPr lang="fr-CA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266" name="Group 2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sp>
          <p:nvSpPr>
            <p:cNvPr id="11267" name="Rectangle 3"/>
            <p:cNvSpPr>
              <a:spLocks noChangeArrowheads="1"/>
            </p:cNvSpPr>
            <p:nvPr/>
          </p:nvSpPr>
          <p:spPr bwMode="hidden">
            <a:xfrm>
              <a:off x="0" y="0"/>
              <a:ext cx="2208" cy="4320"/>
            </a:xfrm>
            <a:prstGeom prst="rect">
              <a:avLst/>
            </a:prstGeom>
            <a:gradFill rotWithShape="0">
              <a:gsLst>
                <a:gs pos="0">
                  <a:schemeClr val="folHlink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endParaRPr lang="fr-FR" sz="2400">
                <a:latin typeface="Times New Roman" pitchFamily="18" charset="0"/>
              </a:endParaRPr>
            </a:p>
          </p:txBody>
        </p:sp>
        <p:sp>
          <p:nvSpPr>
            <p:cNvPr id="11268" name="Rectangle 4"/>
            <p:cNvSpPr>
              <a:spLocks noChangeArrowheads="1"/>
            </p:cNvSpPr>
            <p:nvPr/>
          </p:nvSpPr>
          <p:spPr bwMode="hidden">
            <a:xfrm>
              <a:off x="1081" y="1065"/>
              <a:ext cx="4679" cy="1596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fr-FR" sz="2400">
                <a:latin typeface="Times New Roman" pitchFamily="18" charset="0"/>
              </a:endParaRPr>
            </a:p>
          </p:txBody>
        </p:sp>
        <p:grpSp>
          <p:nvGrpSpPr>
            <p:cNvPr id="11269" name="Group 5"/>
            <p:cNvGrpSpPr>
              <a:grpSpLocks/>
            </p:cNvGrpSpPr>
            <p:nvPr/>
          </p:nvGrpSpPr>
          <p:grpSpPr bwMode="auto">
            <a:xfrm>
              <a:off x="0" y="672"/>
              <a:ext cx="1806" cy="1989"/>
              <a:chOff x="0" y="672"/>
              <a:chExt cx="1806" cy="1989"/>
            </a:xfrm>
          </p:grpSpPr>
          <p:sp>
            <p:nvSpPr>
              <p:cNvPr id="11270" name="Rectangle 6"/>
              <p:cNvSpPr>
                <a:spLocks noChangeArrowheads="1"/>
              </p:cNvSpPr>
              <p:nvPr userDrawn="1"/>
            </p:nvSpPr>
            <p:spPr bwMode="auto">
              <a:xfrm>
                <a:off x="361" y="2257"/>
                <a:ext cx="363" cy="404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fr-FR" sz="2400">
                  <a:latin typeface="Times New Roman" pitchFamily="18" charset="0"/>
                </a:endParaRPr>
              </a:p>
            </p:txBody>
          </p:sp>
          <p:sp>
            <p:nvSpPr>
              <p:cNvPr id="11271" name="Rectangle 7"/>
              <p:cNvSpPr>
                <a:spLocks noChangeArrowheads="1"/>
              </p:cNvSpPr>
              <p:nvPr userDrawn="1"/>
            </p:nvSpPr>
            <p:spPr bwMode="auto">
              <a:xfrm>
                <a:off x="1081" y="1065"/>
                <a:ext cx="362" cy="405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fr-FR" sz="2400">
                  <a:latin typeface="Times New Roman" pitchFamily="18" charset="0"/>
                </a:endParaRPr>
              </a:p>
            </p:txBody>
          </p:sp>
          <p:sp>
            <p:nvSpPr>
              <p:cNvPr id="11272" name="Rectangle 8"/>
              <p:cNvSpPr>
                <a:spLocks noChangeArrowheads="1"/>
              </p:cNvSpPr>
              <p:nvPr userDrawn="1"/>
            </p:nvSpPr>
            <p:spPr bwMode="auto">
              <a:xfrm>
                <a:off x="1437" y="672"/>
                <a:ext cx="369" cy="400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fr-FR" sz="2400">
                  <a:latin typeface="Times New Roman" pitchFamily="18" charset="0"/>
                </a:endParaRPr>
              </a:p>
            </p:txBody>
          </p:sp>
          <p:sp>
            <p:nvSpPr>
              <p:cNvPr id="11273" name="Rectangle 9"/>
              <p:cNvSpPr>
                <a:spLocks noChangeArrowheads="1"/>
              </p:cNvSpPr>
              <p:nvPr userDrawn="1"/>
            </p:nvSpPr>
            <p:spPr bwMode="auto">
              <a:xfrm>
                <a:off x="719" y="2257"/>
                <a:ext cx="368" cy="404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fr-FR" sz="2400">
                  <a:latin typeface="Times New Roman" pitchFamily="18" charset="0"/>
                </a:endParaRPr>
              </a:p>
            </p:txBody>
          </p:sp>
          <p:sp>
            <p:nvSpPr>
              <p:cNvPr id="11274" name="Rectangle 10"/>
              <p:cNvSpPr>
                <a:spLocks noChangeArrowheads="1"/>
              </p:cNvSpPr>
              <p:nvPr userDrawn="1"/>
            </p:nvSpPr>
            <p:spPr bwMode="auto">
              <a:xfrm>
                <a:off x="1437" y="1065"/>
                <a:ext cx="369" cy="405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fr-FR" sz="2400">
                  <a:latin typeface="Times New Roman" pitchFamily="18" charset="0"/>
                </a:endParaRPr>
              </a:p>
            </p:txBody>
          </p:sp>
          <p:sp>
            <p:nvSpPr>
              <p:cNvPr id="11275" name="Rectangle 11"/>
              <p:cNvSpPr>
                <a:spLocks noChangeArrowheads="1"/>
              </p:cNvSpPr>
              <p:nvPr userDrawn="1"/>
            </p:nvSpPr>
            <p:spPr bwMode="auto">
              <a:xfrm>
                <a:off x="719" y="1464"/>
                <a:ext cx="368" cy="399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fr-FR" sz="2400">
                  <a:latin typeface="Times New Roman" pitchFamily="18" charset="0"/>
                </a:endParaRPr>
              </a:p>
            </p:txBody>
          </p:sp>
          <p:sp>
            <p:nvSpPr>
              <p:cNvPr id="11276" name="Rectangle 12"/>
              <p:cNvSpPr>
                <a:spLocks noChangeArrowheads="1"/>
              </p:cNvSpPr>
              <p:nvPr userDrawn="1"/>
            </p:nvSpPr>
            <p:spPr bwMode="auto">
              <a:xfrm>
                <a:off x="0" y="1464"/>
                <a:ext cx="367" cy="399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fr-FR" sz="2400">
                  <a:latin typeface="Times New Roman" pitchFamily="18" charset="0"/>
                </a:endParaRPr>
              </a:p>
            </p:txBody>
          </p:sp>
          <p:sp>
            <p:nvSpPr>
              <p:cNvPr id="11277" name="Rectangle 13"/>
              <p:cNvSpPr>
                <a:spLocks noChangeArrowheads="1"/>
              </p:cNvSpPr>
              <p:nvPr userDrawn="1"/>
            </p:nvSpPr>
            <p:spPr bwMode="auto">
              <a:xfrm>
                <a:off x="1081" y="1464"/>
                <a:ext cx="362" cy="399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fr-FR" sz="2400">
                  <a:latin typeface="Times New Roman" pitchFamily="18" charset="0"/>
                </a:endParaRPr>
              </a:p>
            </p:txBody>
          </p:sp>
          <p:sp>
            <p:nvSpPr>
              <p:cNvPr id="11278" name="Rectangle 14"/>
              <p:cNvSpPr>
                <a:spLocks noChangeArrowheads="1"/>
              </p:cNvSpPr>
              <p:nvPr userDrawn="1"/>
            </p:nvSpPr>
            <p:spPr bwMode="auto">
              <a:xfrm>
                <a:off x="361" y="1857"/>
                <a:ext cx="363" cy="406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fr-FR" sz="2400">
                  <a:latin typeface="Times New Roman" pitchFamily="18" charset="0"/>
                </a:endParaRPr>
              </a:p>
            </p:txBody>
          </p:sp>
          <p:sp>
            <p:nvSpPr>
              <p:cNvPr id="11279" name="Rectangle 15"/>
              <p:cNvSpPr>
                <a:spLocks noChangeArrowheads="1"/>
              </p:cNvSpPr>
              <p:nvPr userDrawn="1"/>
            </p:nvSpPr>
            <p:spPr bwMode="auto">
              <a:xfrm>
                <a:off x="719" y="1857"/>
                <a:ext cx="368" cy="406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fr-FR" sz="2400">
                  <a:latin typeface="Times New Roman" pitchFamily="18" charset="0"/>
                </a:endParaRPr>
              </a:p>
            </p:txBody>
          </p:sp>
        </p:grpSp>
      </p:grpSp>
      <p:sp>
        <p:nvSpPr>
          <p:cNvPr id="11280" name="Rectangle 16"/>
          <p:cNvSpPr>
            <a:spLocks noGrp="1" noChangeArrowheads="1"/>
          </p:cNvSpPr>
          <p:nvPr>
            <p:ph type="dt" sz="half" idx="2"/>
          </p:nvPr>
        </p:nvSpPr>
        <p:spPr>
          <a:xfrm>
            <a:off x="457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endParaRPr lang="fr-CA"/>
          </a:p>
        </p:txBody>
      </p:sp>
      <p:sp>
        <p:nvSpPr>
          <p:cNvPr id="11281" name="Rectangle 17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fr-CA"/>
          </a:p>
        </p:txBody>
      </p:sp>
      <p:sp>
        <p:nvSpPr>
          <p:cNvPr id="11282" name="Rectangle 18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DDF8D51D-98A6-4CFB-8B32-8973E1F60544}" type="slidenum">
              <a:rPr lang="fr-CA"/>
              <a:pPr/>
              <a:t>‹N°›</a:t>
            </a:fld>
            <a:endParaRPr lang="fr-CA"/>
          </a:p>
        </p:txBody>
      </p:sp>
      <p:sp>
        <p:nvSpPr>
          <p:cNvPr id="11283" name="Rectangle 19"/>
          <p:cNvSpPr>
            <a:spLocks noGrp="1" noChangeArrowheads="1"/>
          </p:cNvSpPr>
          <p:nvPr>
            <p:ph type="ctrTitle"/>
          </p:nvPr>
        </p:nvSpPr>
        <p:spPr>
          <a:xfrm>
            <a:off x="2971800" y="1828800"/>
            <a:ext cx="6019800" cy="2209800"/>
          </a:xfrm>
        </p:spPr>
        <p:txBody>
          <a:bodyPr/>
          <a:lstStyle>
            <a:lvl1pPr>
              <a:defRPr sz="5000">
                <a:solidFill>
                  <a:srgbClr val="FFFFFF"/>
                </a:solidFill>
              </a:defRPr>
            </a:lvl1pPr>
          </a:lstStyle>
          <a:p>
            <a:r>
              <a:rPr lang="fr-CA"/>
              <a:t>Cliquez pour modifier le style du titre</a:t>
            </a:r>
          </a:p>
        </p:txBody>
      </p:sp>
      <p:sp>
        <p:nvSpPr>
          <p:cNvPr id="11284" name="Rectangle 20"/>
          <p:cNvSpPr>
            <a:spLocks noGrp="1" noChangeArrowheads="1"/>
          </p:cNvSpPr>
          <p:nvPr>
            <p:ph type="subTitle" idx="1"/>
          </p:nvPr>
        </p:nvSpPr>
        <p:spPr>
          <a:xfrm>
            <a:off x="2971800" y="4267200"/>
            <a:ext cx="6019800" cy="1752600"/>
          </a:xfrm>
        </p:spPr>
        <p:txBody>
          <a:bodyPr/>
          <a:lstStyle>
            <a:lvl1pPr marL="0" indent="0">
              <a:buFont typeface="Wingdings" pitchFamily="2" charset="2"/>
              <a:buNone/>
              <a:defRPr sz="3400"/>
            </a:lvl1pPr>
          </a:lstStyle>
          <a:p>
            <a:r>
              <a:rPr lang="fr-CA"/>
              <a:t>Cliquez pour modifier le style des sous-titres du masque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CA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CA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CA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699E413C-1F92-48CE-810D-E399856F20DC}" type="slidenum">
              <a:rPr lang="fr-CA"/>
              <a:pPr/>
              <a:t>‹N°›</a:t>
            </a:fld>
            <a:endParaRPr lang="fr-CA"/>
          </a:p>
        </p:txBody>
      </p:sp>
      <p:sp>
        <p:nvSpPr>
          <p:cNvPr id="6" name="Espace réservé de la date 5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fr-C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457200"/>
            <a:ext cx="2057400" cy="5410200"/>
          </a:xfrm>
        </p:spPr>
        <p:txBody>
          <a:bodyPr vert="eaVert"/>
          <a:lstStyle/>
          <a:p>
            <a:r>
              <a:rPr lang="fr-FR" smtClean="0"/>
              <a:t>Cliquez pour modifier le style du titre</a:t>
            </a:r>
            <a:endParaRPr lang="fr-CA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457200"/>
            <a:ext cx="6019800" cy="5410200"/>
          </a:xfr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CA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CA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92CF3A1E-4AA7-445F-98F3-993D48AC3D1C}" type="slidenum">
              <a:rPr lang="fr-CA"/>
              <a:pPr/>
              <a:t>‹N°›</a:t>
            </a:fld>
            <a:endParaRPr lang="fr-CA"/>
          </a:p>
        </p:txBody>
      </p:sp>
      <p:sp>
        <p:nvSpPr>
          <p:cNvPr id="6" name="Espace réservé de la date 5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fr-C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CA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CA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CA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7B3EBDA9-618A-4762-ABBD-F3F2AF49AF54}" type="slidenum">
              <a:rPr lang="fr-CA"/>
              <a:pPr/>
              <a:t>‹N°›</a:t>
            </a:fld>
            <a:endParaRPr lang="fr-CA"/>
          </a:p>
        </p:txBody>
      </p:sp>
      <p:sp>
        <p:nvSpPr>
          <p:cNvPr id="6" name="Espace réservé de la date 5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fr-C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Cliquez pour modifier le style du titre</a:t>
            </a:r>
            <a:endParaRPr lang="fr-CA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CA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F7FF5210-B16E-4067-B01C-0FE0E718D261}" type="slidenum">
              <a:rPr lang="fr-CA"/>
              <a:pPr/>
              <a:t>‹N°›</a:t>
            </a:fld>
            <a:endParaRPr lang="fr-CA"/>
          </a:p>
        </p:txBody>
      </p:sp>
      <p:sp>
        <p:nvSpPr>
          <p:cNvPr id="6" name="Espace réservé de la date 5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fr-C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CA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4038600" cy="3886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CA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4038600" cy="3886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CA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CA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484CCBF9-6EB5-4775-BB2E-3932A0300684}" type="slidenum">
              <a:rPr lang="fr-CA"/>
              <a:pPr/>
              <a:t>‹N°›</a:t>
            </a:fld>
            <a:endParaRPr lang="fr-CA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fr-C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fr-FR" smtClean="0"/>
              <a:t>Cliquez pour modifier le style du titre</a:t>
            </a:r>
            <a:endParaRPr lang="fr-CA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CA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CA"/>
          </a:p>
        </p:txBody>
      </p:sp>
      <p:sp>
        <p:nvSpPr>
          <p:cNvPr id="7" name="Espace réservé du pied de page 6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CA"/>
          </a:p>
        </p:txBody>
      </p:sp>
      <p:sp>
        <p:nvSpPr>
          <p:cNvPr id="8" name="Espace réservé du numéro de diapositive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CE719606-83A0-43C8-AA6A-7D0A1199311B}" type="slidenum">
              <a:rPr lang="fr-CA"/>
              <a:pPr/>
              <a:t>‹N°›</a:t>
            </a:fld>
            <a:endParaRPr lang="fr-CA"/>
          </a:p>
        </p:txBody>
      </p:sp>
      <p:sp>
        <p:nvSpPr>
          <p:cNvPr id="9" name="Espace réservé de la date 8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fr-C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CA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CA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A533AA19-357D-412B-8117-842378C961F2}" type="slidenum">
              <a:rPr lang="fr-CA"/>
              <a:pPr/>
              <a:t>‹N°›</a:t>
            </a:fld>
            <a:endParaRPr lang="fr-CA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fr-C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pied de page 1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CA"/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CFE63943-5E37-4935-8C60-DE762C6D2F97}" type="slidenum">
              <a:rPr lang="fr-CA"/>
              <a:pPr/>
              <a:t>‹N°›</a:t>
            </a:fld>
            <a:endParaRPr lang="fr-CA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fr-C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CA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CA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CA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C4474101-96E9-4418-8FD7-2DF12085544B}" type="slidenum">
              <a:rPr lang="fr-CA"/>
              <a:pPr/>
              <a:t>‹N°›</a:t>
            </a:fld>
            <a:endParaRPr lang="fr-CA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fr-C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CA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CA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CA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7BD6DC34-FBDE-459E-A0CF-A7386BDFB51F}" type="slidenum">
              <a:rPr lang="fr-CA"/>
              <a:pPr/>
              <a:t>‹N°›</a:t>
            </a:fld>
            <a:endParaRPr lang="fr-CA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fr-C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/>
            </a:lvl1pPr>
          </a:lstStyle>
          <a:p>
            <a:endParaRPr lang="fr-CA"/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 Black" pitchFamily="34" charset="0"/>
              </a:defRPr>
            </a:lvl1pPr>
          </a:lstStyle>
          <a:p>
            <a:fld id="{AB046709-A4D1-4FF0-A62A-3EABDD3E4EDC}" type="slidenum">
              <a:rPr lang="fr-CA"/>
              <a:pPr/>
              <a:t>‹N°›</a:t>
            </a:fld>
            <a:endParaRPr lang="fr-CA"/>
          </a:p>
        </p:txBody>
      </p:sp>
      <p:grpSp>
        <p:nvGrpSpPr>
          <p:cNvPr id="10244" name="Group 4"/>
          <p:cNvGrpSpPr>
            <a:grpSpLocks/>
          </p:cNvGrpSpPr>
          <p:nvPr/>
        </p:nvGrpSpPr>
        <p:grpSpPr bwMode="auto">
          <a:xfrm>
            <a:off x="0" y="0"/>
            <a:ext cx="9144000" cy="546100"/>
            <a:chOff x="0" y="0"/>
            <a:chExt cx="5760" cy="344"/>
          </a:xfrm>
        </p:grpSpPr>
        <p:sp>
          <p:nvSpPr>
            <p:cNvPr id="10245" name="Rectangle 5"/>
            <p:cNvSpPr>
              <a:spLocks noChangeArrowheads="1"/>
            </p:cNvSpPr>
            <p:nvPr/>
          </p:nvSpPr>
          <p:spPr bwMode="auto">
            <a:xfrm>
              <a:off x="0" y="0"/>
              <a:ext cx="180" cy="336"/>
            </a:xfrm>
            <a:prstGeom prst="rect">
              <a:avLst/>
            </a:prstGeom>
            <a:gradFill rotWithShape="0">
              <a:gsLst>
                <a:gs pos="0">
                  <a:schemeClr val="folHlink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endParaRPr lang="fr-FR" sz="2400">
                <a:latin typeface="Times New Roman" pitchFamily="18" charset="0"/>
              </a:endParaRPr>
            </a:p>
          </p:txBody>
        </p:sp>
        <p:sp>
          <p:nvSpPr>
            <p:cNvPr id="10246" name="Rectangle 6"/>
            <p:cNvSpPr>
              <a:spLocks noChangeArrowheads="1"/>
            </p:cNvSpPr>
            <p:nvPr/>
          </p:nvSpPr>
          <p:spPr bwMode="auto">
            <a:xfrm>
              <a:off x="260" y="85"/>
              <a:ext cx="5500" cy="173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fr-FR" sz="2400">
                <a:latin typeface="Times New Roman" pitchFamily="18" charset="0"/>
              </a:endParaRPr>
            </a:p>
          </p:txBody>
        </p:sp>
        <p:sp>
          <p:nvSpPr>
            <p:cNvPr id="10247" name="Rectangle 7"/>
            <p:cNvSpPr>
              <a:spLocks noChangeArrowheads="1"/>
            </p:cNvSpPr>
            <p:nvPr/>
          </p:nvSpPr>
          <p:spPr bwMode="auto">
            <a:xfrm>
              <a:off x="258" y="85"/>
              <a:ext cx="87" cy="89"/>
            </a:xfrm>
            <a:prstGeom prst="rect">
              <a:avLst/>
            </a:prstGeom>
            <a:solidFill>
              <a:schemeClr val="folHlink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fr-FR">
                <a:solidFill>
                  <a:schemeClr val="hlink"/>
                </a:solidFill>
              </a:endParaRPr>
            </a:p>
          </p:txBody>
        </p:sp>
        <p:sp>
          <p:nvSpPr>
            <p:cNvPr id="10248" name="Rectangle 8"/>
            <p:cNvSpPr>
              <a:spLocks noChangeArrowheads="1"/>
            </p:cNvSpPr>
            <p:nvPr/>
          </p:nvSpPr>
          <p:spPr bwMode="auto">
            <a:xfrm>
              <a:off x="345" y="0"/>
              <a:ext cx="88" cy="87"/>
            </a:xfrm>
            <a:prstGeom prst="rect">
              <a:avLst/>
            </a:prstGeom>
            <a:solidFill>
              <a:schemeClr val="folHlink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fr-FR">
                <a:solidFill>
                  <a:schemeClr val="hlink"/>
                </a:solidFill>
              </a:endParaRPr>
            </a:p>
          </p:txBody>
        </p:sp>
        <p:sp>
          <p:nvSpPr>
            <p:cNvPr id="10249" name="Rectangle 9"/>
            <p:cNvSpPr>
              <a:spLocks noChangeArrowheads="1"/>
            </p:cNvSpPr>
            <p:nvPr/>
          </p:nvSpPr>
          <p:spPr bwMode="auto">
            <a:xfrm>
              <a:off x="345" y="85"/>
              <a:ext cx="88" cy="89"/>
            </a:xfrm>
            <a:prstGeom prst="rect">
              <a:avLst/>
            </a:pr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fr-FR">
                <a:solidFill>
                  <a:schemeClr val="accent2"/>
                </a:solidFill>
              </a:endParaRPr>
            </a:p>
          </p:txBody>
        </p:sp>
        <p:sp>
          <p:nvSpPr>
            <p:cNvPr id="10250" name="Rectangle 10"/>
            <p:cNvSpPr>
              <a:spLocks noChangeArrowheads="1"/>
            </p:cNvSpPr>
            <p:nvPr/>
          </p:nvSpPr>
          <p:spPr bwMode="auto">
            <a:xfrm>
              <a:off x="173" y="173"/>
              <a:ext cx="86" cy="87"/>
            </a:xfrm>
            <a:prstGeom prst="rect">
              <a:avLst/>
            </a:prstGeom>
            <a:solidFill>
              <a:schemeClr val="folHlink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fr-FR">
                <a:solidFill>
                  <a:schemeClr val="hlink"/>
                </a:solidFill>
              </a:endParaRPr>
            </a:p>
          </p:txBody>
        </p:sp>
        <p:sp>
          <p:nvSpPr>
            <p:cNvPr id="10251" name="Rectangle 11"/>
            <p:cNvSpPr>
              <a:spLocks noChangeArrowheads="1"/>
            </p:cNvSpPr>
            <p:nvPr/>
          </p:nvSpPr>
          <p:spPr bwMode="auto">
            <a:xfrm>
              <a:off x="83" y="86"/>
              <a:ext cx="89" cy="87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fr-FR" sz="2400">
                <a:latin typeface="Times New Roman" pitchFamily="18" charset="0"/>
              </a:endParaRPr>
            </a:p>
          </p:txBody>
        </p:sp>
        <p:sp>
          <p:nvSpPr>
            <p:cNvPr id="10252" name="Rectangle 12"/>
            <p:cNvSpPr>
              <a:spLocks noChangeArrowheads="1"/>
            </p:cNvSpPr>
            <p:nvPr/>
          </p:nvSpPr>
          <p:spPr bwMode="auto">
            <a:xfrm>
              <a:off x="258" y="171"/>
              <a:ext cx="87" cy="87"/>
            </a:xfrm>
            <a:prstGeom prst="rect">
              <a:avLst/>
            </a:pr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fr-FR">
                <a:solidFill>
                  <a:schemeClr val="accent2"/>
                </a:solidFill>
              </a:endParaRPr>
            </a:p>
          </p:txBody>
        </p:sp>
        <p:sp>
          <p:nvSpPr>
            <p:cNvPr id="10253" name="Rectangle 13"/>
            <p:cNvSpPr>
              <a:spLocks noChangeArrowheads="1"/>
            </p:cNvSpPr>
            <p:nvPr/>
          </p:nvSpPr>
          <p:spPr bwMode="auto">
            <a:xfrm>
              <a:off x="173" y="258"/>
              <a:ext cx="86" cy="86"/>
            </a:xfrm>
            <a:prstGeom prst="rect">
              <a:avLst/>
            </a:pr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fr-FR">
                <a:solidFill>
                  <a:schemeClr val="accent2"/>
                </a:solidFill>
              </a:endParaRPr>
            </a:p>
          </p:txBody>
        </p:sp>
      </p:grpSp>
      <p:sp>
        <p:nvSpPr>
          <p:cNvPr id="10254" name="Rectangle 14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457200"/>
            <a:ext cx="82296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CA" smtClean="0"/>
              <a:t>Cliquez pour modifier le style du titre</a:t>
            </a:r>
          </a:p>
        </p:txBody>
      </p:sp>
      <p:sp>
        <p:nvSpPr>
          <p:cNvPr id="10255" name="Rectangle 15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981200"/>
            <a:ext cx="8229600" cy="388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CA" smtClean="0"/>
              <a:t>Cliquez pour modifier les styles du texte du masque</a:t>
            </a:r>
          </a:p>
          <a:p>
            <a:pPr lvl="1"/>
            <a:r>
              <a:rPr lang="fr-CA" smtClean="0"/>
              <a:t>Deuxième niveau</a:t>
            </a:r>
          </a:p>
          <a:p>
            <a:pPr lvl="2"/>
            <a:r>
              <a:rPr lang="fr-CA" smtClean="0"/>
              <a:t>Troisième niveau</a:t>
            </a:r>
          </a:p>
          <a:p>
            <a:pPr lvl="3"/>
            <a:r>
              <a:rPr lang="fr-CA" smtClean="0"/>
              <a:t>Quatrième niveau</a:t>
            </a:r>
          </a:p>
          <a:p>
            <a:pPr lvl="4"/>
            <a:r>
              <a:rPr lang="fr-CA" smtClean="0"/>
              <a:t>Cinquième niveau</a:t>
            </a:r>
          </a:p>
        </p:txBody>
      </p:sp>
      <p:sp>
        <p:nvSpPr>
          <p:cNvPr id="10256" name="Rectangle 16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fr-C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6" r:id="rId1"/>
    <p:sldLayoutId id="2147483657" r:id="rId2"/>
    <p:sldLayoutId id="2147483658" r:id="rId3"/>
    <p:sldLayoutId id="2147483659" r:id="rId4"/>
    <p:sldLayoutId id="2147483660" r:id="rId5"/>
    <p:sldLayoutId id="2147483661" r:id="rId6"/>
    <p:sldLayoutId id="2147483662" r:id="rId7"/>
    <p:sldLayoutId id="2147483663" r:id="rId8"/>
    <p:sldLayoutId id="2147483664" r:id="rId9"/>
    <p:sldLayoutId id="2147483665" r:id="rId10"/>
    <p:sldLayoutId id="2147483666" r:id="rId11"/>
  </p:sldLayoutIdLst>
  <p:txStyles>
    <p:titleStyle>
      <a:lvl1pPr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2pPr>
      <a:lvl3pPr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3pPr>
      <a:lvl4pPr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4pPr>
      <a:lvl5pPr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bg2"/>
        </a:buClr>
        <a:buSzPct val="75000"/>
        <a:buFont typeface="Wingdings" pitchFamily="2" charset="2"/>
        <a:buChar char="n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accent2"/>
        </a:buClr>
        <a:buSzPct val="80000"/>
        <a:buFont typeface="Wingdings" pitchFamily="2" charset="2"/>
        <a:buChar char="¨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¨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rea.ccdmd.qc.ca/ri/5-12ans/" TargetMode="External"/><Relationship Id="rId2" Type="http://schemas.openxmlformats.org/officeDocument/2006/relationships/hyperlink" Target="http://www.gov.mb.ca/healthychild/edi/index.fr.html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mbteach.org/inside-mts/professionalcode_french.html" TargetMode="External"/><Relationship Id="rId5" Type="http://schemas.openxmlformats.org/officeDocument/2006/relationships/hyperlink" Target="http://www.d-cap.qc.ca/outils/" TargetMode="External"/><Relationship Id="rId4" Type="http://schemas.openxmlformats.org/officeDocument/2006/relationships/hyperlink" Target="http://www.ccdmd.qc.ca/ri/developpement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fr-CA" sz="4600" dirty="0" smtClean="0"/>
              <a:t>Observation du comportement de l’enfant EDUA 5931</a:t>
            </a:r>
            <a:endParaRPr lang="fr-CA" sz="4600" dirty="0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endParaRPr lang="fr-CA"/>
          </a:p>
          <a:p>
            <a:r>
              <a:rPr lang="fr-CA"/>
              <a:t>Introduction au cours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CA"/>
              <a:t>Points de départ…</a:t>
            </a:r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itchFamily="2" charset="2"/>
              <a:buNone/>
            </a:pPr>
            <a:r>
              <a:rPr lang="fr-CA" dirty="0"/>
              <a:t>1.Qu’est-ce que l’observation nous permet d’accomplir dans la vie de tous les jours?</a:t>
            </a:r>
          </a:p>
          <a:p>
            <a:pPr>
              <a:buFont typeface="Wingdings" pitchFamily="2" charset="2"/>
              <a:buNone/>
            </a:pPr>
            <a:r>
              <a:rPr lang="fr-CA" dirty="0"/>
              <a:t>2.Qu’elle est son importance dans notre travail auprès des </a:t>
            </a:r>
            <a:r>
              <a:rPr lang="fr-CA" dirty="0" smtClean="0"/>
              <a:t>enfants</a:t>
            </a:r>
            <a:r>
              <a:rPr lang="fr-CA" dirty="0"/>
              <a:t>? Pour quelles raisons devons-nous observer?</a:t>
            </a:r>
          </a:p>
          <a:p>
            <a:pPr>
              <a:buFont typeface="Wingdings" pitchFamily="2" charset="2"/>
              <a:buNone/>
            </a:pPr>
            <a:r>
              <a:rPr lang="fr-CA" dirty="0"/>
              <a:t>3. Pourquoi devrions-nous noter les données de nos observations?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33" name="Rectangle 97"/>
          <p:cNvSpPr>
            <a:spLocks noChangeArrowheads="1"/>
          </p:cNvSpPr>
          <p:nvPr/>
        </p:nvSpPr>
        <p:spPr bwMode="auto">
          <a:xfrm>
            <a:off x="0" y="18288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fr-CA"/>
          </a:p>
        </p:txBody>
      </p:sp>
      <p:pic>
        <p:nvPicPr>
          <p:cNvPr id="14432" name="Picture 9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04813"/>
            <a:ext cx="9144000" cy="62642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4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750" y="692150"/>
            <a:ext cx="8135938" cy="568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90" name="Rectangle 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CA"/>
              <a:t>Sites web pertinents</a:t>
            </a:r>
          </a:p>
        </p:txBody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fr-CA" dirty="0" smtClean="0">
                <a:hlinkClick r:id="rId2"/>
              </a:rPr>
              <a:t>http</a:t>
            </a:r>
            <a:r>
              <a:rPr lang="fr-CA" dirty="0" smtClean="0">
                <a:hlinkClick r:id="rId2"/>
              </a:rPr>
              <a:t>://www.gov.mb.ca/healthychild/edi/index.fr.html</a:t>
            </a:r>
            <a:endParaRPr lang="fr-CA" dirty="0" smtClean="0"/>
          </a:p>
          <a:p>
            <a:r>
              <a:rPr lang="fr-CA" dirty="0" smtClean="0">
                <a:hlinkClick r:id="rId3"/>
              </a:rPr>
              <a:t>http://rea.ccdmd.qc.ca/ri/5-12ans</a:t>
            </a:r>
            <a:r>
              <a:rPr lang="fr-CA" dirty="0" smtClean="0">
                <a:hlinkClick r:id="rId3"/>
              </a:rPr>
              <a:t>/</a:t>
            </a:r>
            <a:endParaRPr lang="fr-CA" dirty="0" smtClean="0"/>
          </a:p>
          <a:p>
            <a:r>
              <a:rPr lang="fr-CA" dirty="0" smtClean="0">
                <a:hlinkClick r:id="rId4"/>
              </a:rPr>
              <a:t>http://www.ccdmd.qc.ca/ri/developpement</a:t>
            </a:r>
            <a:r>
              <a:rPr lang="fr-CA" dirty="0" smtClean="0">
                <a:hlinkClick r:id="rId4"/>
              </a:rPr>
              <a:t>/</a:t>
            </a:r>
            <a:endParaRPr lang="fr-CA" dirty="0" smtClean="0"/>
          </a:p>
          <a:p>
            <a:r>
              <a:rPr lang="fr-CA" dirty="0" smtClean="0">
                <a:hlinkClick r:id="rId5"/>
              </a:rPr>
              <a:t>http://www.d-cap.qc.ca/outils/</a:t>
            </a:r>
            <a:endParaRPr lang="fr-CA" dirty="0" smtClean="0"/>
          </a:p>
          <a:p>
            <a:r>
              <a:rPr lang="fr-CA" u="sng" dirty="0" smtClean="0">
                <a:hlinkClick r:id="rId6"/>
              </a:rPr>
              <a:t>http://www.mbteach.org/inside-mts/professionalcode_french.html</a:t>
            </a:r>
            <a:endParaRPr lang="fr-CA" dirty="0" smtClean="0"/>
          </a:p>
          <a:p>
            <a:endParaRPr lang="fr-C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ixel">
  <a:themeElements>
    <a:clrScheme name="Pixel 12">
      <a:dk1>
        <a:srgbClr val="000000"/>
      </a:dk1>
      <a:lt1>
        <a:srgbClr val="FFFFFF"/>
      </a:lt1>
      <a:dk2>
        <a:srgbClr val="000000"/>
      </a:dk2>
      <a:lt2>
        <a:srgbClr val="00007D"/>
      </a:lt2>
      <a:accent1>
        <a:srgbClr val="9999FF"/>
      </a:accent1>
      <a:accent2>
        <a:srgbClr val="9999CC"/>
      </a:accent2>
      <a:accent3>
        <a:srgbClr val="FFFFFF"/>
      </a:accent3>
      <a:accent4>
        <a:srgbClr val="000000"/>
      </a:accent4>
      <a:accent5>
        <a:srgbClr val="CACAFF"/>
      </a:accent5>
      <a:accent6>
        <a:srgbClr val="8A8AB9"/>
      </a:accent6>
      <a:hlink>
        <a:srgbClr val="666699"/>
      </a:hlink>
      <a:folHlink>
        <a:srgbClr val="CCCCE6"/>
      </a:folHlink>
    </a:clrScheme>
    <a:fontScheme name="Pixe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Pixel 1">
        <a:dk1>
          <a:srgbClr val="0066FF"/>
        </a:dk1>
        <a:lt1>
          <a:srgbClr val="FFFFFF"/>
        </a:lt1>
        <a:dk2>
          <a:srgbClr val="000066"/>
        </a:dk2>
        <a:lt2>
          <a:srgbClr val="FFFFFF"/>
        </a:lt2>
        <a:accent1>
          <a:srgbClr val="6699FF"/>
        </a:accent1>
        <a:accent2>
          <a:srgbClr val="3333FF"/>
        </a:accent2>
        <a:accent3>
          <a:srgbClr val="AAAAB8"/>
        </a:accent3>
        <a:accent4>
          <a:srgbClr val="DADADA"/>
        </a:accent4>
        <a:accent5>
          <a:srgbClr val="B8CAFF"/>
        </a:accent5>
        <a:accent6>
          <a:srgbClr val="2D2DE7"/>
        </a:accent6>
        <a:hlink>
          <a:srgbClr val="FFCC00"/>
        </a:hlink>
        <a:folHlink>
          <a:srgbClr val="0000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ixel 2">
        <a:dk1>
          <a:srgbClr val="009999"/>
        </a:dk1>
        <a:lt1>
          <a:srgbClr val="FFFFFF"/>
        </a:lt1>
        <a:dk2>
          <a:srgbClr val="334B49"/>
        </a:dk2>
        <a:lt2>
          <a:srgbClr val="FFFFFF"/>
        </a:lt2>
        <a:accent1>
          <a:srgbClr val="33CCCC"/>
        </a:accent1>
        <a:accent2>
          <a:srgbClr val="008080"/>
        </a:accent2>
        <a:accent3>
          <a:srgbClr val="ADB1B1"/>
        </a:accent3>
        <a:accent4>
          <a:srgbClr val="DADADA"/>
        </a:accent4>
        <a:accent5>
          <a:srgbClr val="ADE2E2"/>
        </a:accent5>
        <a:accent6>
          <a:srgbClr val="007373"/>
        </a:accent6>
        <a:hlink>
          <a:srgbClr val="FFCC00"/>
        </a:hlink>
        <a:folHlink>
          <a:srgbClr val="0066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ixel 3">
        <a:dk1>
          <a:srgbClr val="006699"/>
        </a:dk1>
        <a:lt1>
          <a:srgbClr val="FFFFFF"/>
        </a:lt1>
        <a:dk2>
          <a:srgbClr val="333399"/>
        </a:dk2>
        <a:lt2>
          <a:srgbClr val="FFFFFF"/>
        </a:lt2>
        <a:accent1>
          <a:srgbClr val="0099CC"/>
        </a:accent1>
        <a:accent2>
          <a:srgbClr val="0386AF"/>
        </a:accent2>
        <a:accent3>
          <a:srgbClr val="ADADCA"/>
        </a:accent3>
        <a:accent4>
          <a:srgbClr val="DADADA"/>
        </a:accent4>
        <a:accent5>
          <a:srgbClr val="AACAE2"/>
        </a:accent5>
        <a:accent6>
          <a:srgbClr val="02799E"/>
        </a:accent6>
        <a:hlink>
          <a:srgbClr val="FFCC00"/>
        </a:hlink>
        <a:folHlink>
          <a:srgbClr val="66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ixel 4">
        <a:dk1>
          <a:srgbClr val="008080"/>
        </a:dk1>
        <a:lt1>
          <a:srgbClr val="FFFFFF"/>
        </a:lt1>
        <a:dk2>
          <a:srgbClr val="2F978D"/>
        </a:dk2>
        <a:lt2>
          <a:srgbClr val="FFFFFF"/>
        </a:lt2>
        <a:accent1>
          <a:srgbClr val="0099FF"/>
        </a:accent1>
        <a:accent2>
          <a:srgbClr val="009999"/>
        </a:accent2>
        <a:accent3>
          <a:srgbClr val="ADC9C5"/>
        </a:accent3>
        <a:accent4>
          <a:srgbClr val="DADADA"/>
        </a:accent4>
        <a:accent5>
          <a:srgbClr val="AACAFF"/>
        </a:accent5>
        <a:accent6>
          <a:srgbClr val="008A8A"/>
        </a:accent6>
        <a:hlink>
          <a:srgbClr val="FFFFCC"/>
        </a:hlink>
        <a:folHlink>
          <a:srgbClr val="70CAC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ixel 5">
        <a:dk1>
          <a:srgbClr val="822504"/>
        </a:dk1>
        <a:lt1>
          <a:srgbClr val="FFFFFF"/>
        </a:lt1>
        <a:dk2>
          <a:srgbClr val="330000"/>
        </a:dk2>
        <a:lt2>
          <a:srgbClr val="FFFFFF"/>
        </a:lt2>
        <a:accent1>
          <a:srgbClr val="FF9900"/>
        </a:accent1>
        <a:accent2>
          <a:srgbClr val="9E2A06"/>
        </a:accent2>
        <a:accent3>
          <a:srgbClr val="ADAAAA"/>
        </a:accent3>
        <a:accent4>
          <a:srgbClr val="DADADA"/>
        </a:accent4>
        <a:accent5>
          <a:srgbClr val="FFCAAA"/>
        </a:accent5>
        <a:accent6>
          <a:srgbClr val="8F2505"/>
        </a:accent6>
        <a:hlink>
          <a:srgbClr val="FF3300"/>
        </a:hlink>
        <a:folHlink>
          <a:srgbClr val="7C070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ixel 6">
        <a:dk1>
          <a:srgbClr val="336600"/>
        </a:dk1>
        <a:lt1>
          <a:srgbClr val="FFFFFF"/>
        </a:lt1>
        <a:dk2>
          <a:srgbClr val="4A7911"/>
        </a:dk2>
        <a:lt2>
          <a:srgbClr val="FFFFFF"/>
        </a:lt2>
        <a:accent1>
          <a:srgbClr val="666633"/>
        </a:accent1>
        <a:accent2>
          <a:srgbClr val="669900"/>
        </a:accent2>
        <a:accent3>
          <a:srgbClr val="B1BEAA"/>
        </a:accent3>
        <a:accent4>
          <a:srgbClr val="DADADA"/>
        </a:accent4>
        <a:accent5>
          <a:srgbClr val="B8B8AD"/>
        </a:accent5>
        <a:accent6>
          <a:srgbClr val="5C8A00"/>
        </a:accent6>
        <a:hlink>
          <a:srgbClr val="FFCC00"/>
        </a:hlink>
        <a:folHlink>
          <a:srgbClr val="99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ixel 7">
        <a:dk1>
          <a:srgbClr val="000000"/>
        </a:dk1>
        <a:lt1>
          <a:srgbClr val="FFFFFF"/>
        </a:lt1>
        <a:dk2>
          <a:srgbClr val="000000"/>
        </a:dk2>
        <a:lt2>
          <a:srgbClr val="CC3300"/>
        </a:lt2>
        <a:accent1>
          <a:srgbClr val="FFCC00"/>
        </a:accent1>
        <a:accent2>
          <a:srgbClr val="CC6600"/>
        </a:accent2>
        <a:accent3>
          <a:srgbClr val="FFFFFF"/>
        </a:accent3>
        <a:accent4>
          <a:srgbClr val="000000"/>
        </a:accent4>
        <a:accent5>
          <a:srgbClr val="FFE2AA"/>
        </a:accent5>
        <a:accent6>
          <a:srgbClr val="B95C00"/>
        </a:accent6>
        <a:hlink>
          <a:srgbClr val="663300"/>
        </a:hlink>
        <a:folHlink>
          <a:srgbClr val="CC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ixel 8">
        <a:dk1>
          <a:srgbClr val="003300"/>
        </a:dk1>
        <a:lt1>
          <a:srgbClr val="FFFFFF"/>
        </a:lt1>
        <a:dk2>
          <a:srgbClr val="000000"/>
        </a:dk2>
        <a:lt2>
          <a:srgbClr val="336600"/>
        </a:lt2>
        <a:accent1>
          <a:srgbClr val="CCCC00"/>
        </a:accent1>
        <a:accent2>
          <a:srgbClr val="669900"/>
        </a:accent2>
        <a:accent3>
          <a:srgbClr val="FFFFFF"/>
        </a:accent3>
        <a:accent4>
          <a:srgbClr val="002A00"/>
        </a:accent4>
        <a:accent5>
          <a:srgbClr val="E2E2AA"/>
        </a:accent5>
        <a:accent6>
          <a:srgbClr val="5C8A00"/>
        </a:accent6>
        <a:hlink>
          <a:srgbClr val="333300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ixel 9">
        <a:dk1>
          <a:srgbClr val="000000"/>
        </a:dk1>
        <a:lt1>
          <a:srgbClr val="FFFFFF"/>
        </a:lt1>
        <a:dk2>
          <a:srgbClr val="000000"/>
        </a:dk2>
        <a:lt2>
          <a:srgbClr val="440044"/>
        </a:lt2>
        <a:accent1>
          <a:srgbClr val="FFCCCC"/>
        </a:accent1>
        <a:accent2>
          <a:srgbClr val="790571"/>
        </a:accent2>
        <a:accent3>
          <a:srgbClr val="FFFFFF"/>
        </a:accent3>
        <a:accent4>
          <a:srgbClr val="000000"/>
        </a:accent4>
        <a:accent5>
          <a:srgbClr val="FFE2E2"/>
        </a:accent5>
        <a:accent6>
          <a:srgbClr val="6D0466"/>
        </a:accent6>
        <a:hlink>
          <a:srgbClr val="993366"/>
        </a:hlink>
        <a:folHlink>
          <a:srgbClr val="9F839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ixel 10">
        <a:dk1>
          <a:srgbClr val="000000"/>
        </a:dk1>
        <a:lt1>
          <a:srgbClr val="FFFFFF"/>
        </a:lt1>
        <a:dk2>
          <a:srgbClr val="000000"/>
        </a:dk2>
        <a:lt2>
          <a:srgbClr val="FF9900"/>
        </a:lt2>
        <a:accent1>
          <a:srgbClr val="FFCC99"/>
        </a:accent1>
        <a:accent2>
          <a:srgbClr val="FBA313"/>
        </a:accent2>
        <a:accent3>
          <a:srgbClr val="FFFFFF"/>
        </a:accent3>
        <a:accent4>
          <a:srgbClr val="000000"/>
        </a:accent4>
        <a:accent5>
          <a:srgbClr val="FFE2CA"/>
        </a:accent5>
        <a:accent6>
          <a:srgbClr val="E39310"/>
        </a:accent6>
        <a:hlink>
          <a:srgbClr val="CC3300"/>
        </a:hlink>
        <a:folHlink>
          <a:srgbClr val="FCC66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ixel 11">
        <a:dk1>
          <a:srgbClr val="000000"/>
        </a:dk1>
        <a:lt1>
          <a:srgbClr val="FFFFFF"/>
        </a:lt1>
        <a:dk2>
          <a:srgbClr val="000000"/>
        </a:dk2>
        <a:lt2>
          <a:srgbClr val="779F92"/>
        </a:lt2>
        <a:accent1>
          <a:srgbClr val="33CCCC"/>
        </a:accent1>
        <a:accent2>
          <a:srgbClr val="9DC2D7"/>
        </a:accent2>
        <a:accent3>
          <a:srgbClr val="FFFFFF"/>
        </a:accent3>
        <a:accent4>
          <a:srgbClr val="000000"/>
        </a:accent4>
        <a:accent5>
          <a:srgbClr val="ADE2E2"/>
        </a:accent5>
        <a:accent6>
          <a:srgbClr val="8EB0C3"/>
        </a:accent6>
        <a:hlink>
          <a:srgbClr val="006666"/>
        </a:hlink>
        <a:folHlink>
          <a:srgbClr val="CC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ixel 12">
        <a:dk1>
          <a:srgbClr val="000000"/>
        </a:dk1>
        <a:lt1>
          <a:srgbClr val="FFFFFF"/>
        </a:lt1>
        <a:dk2>
          <a:srgbClr val="000000"/>
        </a:dk2>
        <a:lt2>
          <a:srgbClr val="00007D"/>
        </a:lt2>
        <a:accent1>
          <a:srgbClr val="9999FF"/>
        </a:accent1>
        <a:accent2>
          <a:srgbClr val="9999CC"/>
        </a:accent2>
        <a:accent3>
          <a:srgbClr val="FFFFFF"/>
        </a:accent3>
        <a:accent4>
          <a:srgbClr val="000000"/>
        </a:accent4>
        <a:accent5>
          <a:srgbClr val="CACAFF"/>
        </a:accent5>
        <a:accent6>
          <a:srgbClr val="8A8AB9"/>
        </a:accent6>
        <a:hlink>
          <a:srgbClr val="666699"/>
        </a:hlink>
        <a:folHlink>
          <a:srgbClr val="CCCCE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Pixel</Template>
  <TotalTime>106</TotalTime>
  <Words>77</Words>
  <Application>Microsoft Office PowerPoint</Application>
  <PresentationFormat>Affichage à l'écran (4:3)</PresentationFormat>
  <Paragraphs>13</Paragraphs>
  <Slides>5</Slides>
  <Notes>0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5</vt:i4>
      </vt:variant>
    </vt:vector>
  </HeadingPairs>
  <TitlesOfParts>
    <vt:vector size="6" baseType="lpstr">
      <vt:lpstr>Pixel</vt:lpstr>
      <vt:lpstr>Observation du comportement de l’enfant EDUA 5931</vt:lpstr>
      <vt:lpstr>Points de départ…</vt:lpstr>
      <vt:lpstr>Diapositive 3</vt:lpstr>
      <vt:lpstr>Diapositive 4</vt:lpstr>
      <vt:lpstr>Sites web pertinents</vt:lpstr>
    </vt:vector>
  </TitlesOfParts>
  <Company>CUSB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Observation et préparation de rapports PR-100</dc:title>
  <dc:creator>DArbez</dc:creator>
  <cp:lastModifiedBy>cusb</cp:lastModifiedBy>
  <cp:revision>14</cp:revision>
  <dcterms:created xsi:type="dcterms:W3CDTF">2007-09-05T20:16:57Z</dcterms:created>
  <dcterms:modified xsi:type="dcterms:W3CDTF">2010-04-26T19:43:17Z</dcterms:modified>
</cp:coreProperties>
</file>